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2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3936326"/>
            <a:ext cx="6289964" cy="1655762"/>
          </a:xfrm>
        </p:spPr>
        <p:txBody>
          <a:bodyPr>
            <a:normAutofit/>
          </a:bodyPr>
          <a:lstStyle/>
          <a:p>
            <a:r>
              <a:rPr lang="fr-FR" sz="4400" dirty="0"/>
              <a:t>Trouve le verbe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11CEF63-5183-1FDF-A783-3CAF5AA3B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545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Vous trouvez les bonnes réponses.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/>
              <a:t>Trouve le verbe</a:t>
            </a:r>
          </a:p>
          <a:p>
            <a:pPr marL="0" indent="0">
              <a:buNone/>
            </a:pPr>
            <a:endParaRPr lang="fr-FR" sz="4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C46EA8-2FEF-EC21-38CC-8C5548F8D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79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877471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trouvez</a:t>
            </a:r>
            <a:r>
              <a:rPr lang="fr-FR" sz="3600" dirty="0"/>
              <a:t> les bonnes réponses.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9E5B1CF-D37C-92E0-3EF0-251C57061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Il regarde l’aquarium.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679084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Trouve le verbe</a:t>
            </a:r>
          </a:p>
          <a:p>
            <a:endParaRPr lang="fr-FR" sz="4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B77B955-9514-9030-01F9-DAB245EEF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regarde</a:t>
            </a:r>
            <a:r>
              <a:rPr lang="fr-FR" sz="3600" dirty="0"/>
              <a:t> l’aquarium.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E0D1477-1AE5-B56C-A4C6-5B3D19973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Ta sœur joue dehors.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Trouve le verbe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5B5F50B-FE9D-547F-1A7A-8E0D34717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4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Ta sœur </a:t>
            </a:r>
            <a:r>
              <a:rPr lang="fr-FR" sz="3600" u="sng" dirty="0">
                <a:solidFill>
                  <a:srgbClr val="FF0000"/>
                </a:solidFill>
              </a:rPr>
              <a:t>joue</a:t>
            </a:r>
            <a:r>
              <a:rPr lang="fr-FR" sz="3600" dirty="0"/>
              <a:t> dehors.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E0C09B-2F9D-BA67-8060-664F196DF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65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 Le soleil se lève derrière la colline.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Trouve le verbe</a:t>
            </a:r>
          </a:p>
          <a:p>
            <a:pPr marL="0" indent="0">
              <a:buNone/>
            </a:pPr>
            <a:endParaRPr lang="fr-FR" sz="4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D60C2D0-1E24-E556-55CA-0B673C690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23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440889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soleil </a:t>
            </a:r>
            <a:r>
              <a:rPr lang="fr-FR" sz="3600" u="sng" dirty="0">
                <a:solidFill>
                  <a:srgbClr val="FF0000"/>
                </a:solidFill>
              </a:rPr>
              <a:t>se lève </a:t>
            </a:r>
            <a:r>
              <a:rPr lang="fr-FR" sz="3600" dirty="0"/>
              <a:t>derrière la colline.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CFF294A-F042-2DEA-9A5E-9820F6578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10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Tom récite son poème.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400" dirty="0"/>
              <a:t>Trouve le verbe</a:t>
            </a:r>
          </a:p>
          <a:p>
            <a:pPr marL="0" indent="0">
              <a:buNone/>
            </a:pPr>
            <a:endParaRPr lang="fr-FR" sz="44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7177CEC-89FD-8DD6-D4C1-7B3A5528D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54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Tom </a:t>
            </a:r>
            <a:r>
              <a:rPr lang="fr-FR" sz="3600" u="sng" dirty="0">
                <a:solidFill>
                  <a:srgbClr val="FF0000"/>
                </a:solidFill>
              </a:rPr>
              <a:t>récite</a:t>
            </a:r>
            <a:r>
              <a:rPr lang="fr-FR" sz="3600" dirty="0"/>
              <a:t> son poème.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45D403-23BB-028B-80AD-C7DA031D0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40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116</Words>
  <Application>Microsoft Office PowerPoint</Application>
  <PresentationFormat>Grand écran</PresentationFormat>
  <Paragraphs>46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2022-08-05T21:04:00Z</dcterms:modified>
</cp:coreProperties>
</file>